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SzPct val="100000"/>
              <a:defRPr sz="4200"/>
            </a:lvl1pPr>
            <a:lvl2pPr rtl="0">
              <a:spcBef>
                <a:spcPts val="0"/>
              </a:spcBef>
              <a:buSzPct val="100000"/>
              <a:defRPr sz="4200"/>
            </a:lvl2pPr>
            <a:lvl3pPr rtl="0">
              <a:spcBef>
                <a:spcPts val="0"/>
              </a:spcBef>
              <a:buSzPct val="100000"/>
              <a:defRPr sz="4200"/>
            </a:lvl3pPr>
            <a:lvl4pPr rtl="0">
              <a:spcBef>
                <a:spcPts val="0"/>
              </a:spcBef>
              <a:buSzPct val="100000"/>
              <a:defRPr sz="4200"/>
            </a:lvl4pPr>
            <a:lvl5pPr rtl="0">
              <a:spcBef>
                <a:spcPts val="0"/>
              </a:spcBef>
              <a:buSzPct val="100000"/>
              <a:defRPr sz="4200"/>
            </a:lvl5pPr>
            <a:lvl6pPr rtl="0">
              <a:spcBef>
                <a:spcPts val="0"/>
              </a:spcBef>
              <a:buSzPct val="100000"/>
              <a:defRPr sz="4200"/>
            </a:lvl6pPr>
            <a:lvl7pPr rtl="0">
              <a:spcBef>
                <a:spcPts val="0"/>
              </a:spcBef>
              <a:buSzPct val="100000"/>
              <a:defRPr sz="4200"/>
            </a:lvl7pPr>
            <a:lvl8pPr rtl="0">
              <a:spcBef>
                <a:spcPts val="0"/>
              </a:spcBef>
              <a:buSzPct val="100000"/>
              <a:defRPr sz="4200"/>
            </a:lvl8pPr>
            <a:lvl9pPr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buSzPct val="100000"/>
              <a:defRPr sz="1800"/>
            </a:lvl4pPr>
            <a:lvl5pPr rtl="0">
              <a:spcBef>
                <a:spcPts val="0"/>
              </a:spcBef>
              <a:buSzPct val="100000"/>
              <a:defRPr sz="1800"/>
            </a:lvl5pPr>
            <a:lvl6pPr rtl="0">
              <a:spcBef>
                <a:spcPts val="0"/>
              </a:spcBef>
              <a:buSzPct val="100000"/>
              <a:defRPr sz="1800"/>
            </a:lvl6pPr>
            <a:lvl7pPr rtl="0">
              <a:spcBef>
                <a:spcPts val="0"/>
              </a:spcBef>
              <a:buSzPct val="100000"/>
              <a:defRPr sz="1800"/>
            </a:lvl7pPr>
            <a:lvl8pPr rtl="0">
              <a:spcBef>
                <a:spcPts val="0"/>
              </a:spcBef>
              <a:buSzPct val="100000"/>
              <a:defRPr sz="1800"/>
            </a:lvl8pPr>
            <a:lvl9pPr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SzPct val="100000"/>
              <a:defRPr sz="6000"/>
            </a:lvl1pPr>
            <a:lvl2pPr rtl="0">
              <a:spcBef>
                <a:spcPts val="0"/>
              </a:spcBef>
              <a:buSzPct val="100000"/>
              <a:defRPr sz="6000"/>
            </a:lvl2pPr>
            <a:lvl3pPr rtl="0">
              <a:spcBef>
                <a:spcPts val="0"/>
              </a:spcBef>
              <a:buSzPct val="100000"/>
              <a:defRPr sz="6000"/>
            </a:lvl3pPr>
            <a:lvl4pPr rtl="0">
              <a:spcBef>
                <a:spcPts val="0"/>
              </a:spcBef>
              <a:buSzPct val="100000"/>
              <a:defRPr sz="6000"/>
            </a:lvl4pPr>
            <a:lvl5pPr rtl="0">
              <a:spcBef>
                <a:spcPts val="0"/>
              </a:spcBef>
              <a:buSzPct val="100000"/>
              <a:defRPr sz="6000"/>
            </a:lvl5pPr>
            <a:lvl6pPr rtl="0">
              <a:spcBef>
                <a:spcPts val="0"/>
              </a:spcBef>
              <a:buSzPct val="100000"/>
              <a:defRPr sz="6000"/>
            </a:lvl6pPr>
            <a:lvl7pPr rtl="0">
              <a:spcBef>
                <a:spcPts val="0"/>
              </a:spcBef>
              <a:buSzPct val="100000"/>
              <a:defRPr sz="6000"/>
            </a:lvl7pPr>
            <a:lvl8pPr rtl="0">
              <a:spcBef>
                <a:spcPts val="0"/>
              </a:spcBef>
              <a:buSzPct val="100000"/>
              <a:defRPr sz="6000"/>
            </a:lvl8pPr>
            <a:lvl9pPr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42xAe-JXg7U" TargetMode="External"/><Relationship Id="rId4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W8PqIYu-CK8" TargetMode="External"/><Relationship Id="rId4" Type="http://schemas.openxmlformats.org/officeDocument/2006/relationships/hyperlink" Target="https://www.youtube.com/watch?v=6HL5wHpIP78" TargetMode="External"/><Relationship Id="rId5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apeditor.org/" TargetMode="External"/><Relationship Id="rId4" Type="http://schemas.openxmlformats.org/officeDocument/2006/relationships/image" Target="../media/image0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nxtMnaDp6M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k_Mc4ClRIXY" TargetMode="External"/><Relationship Id="rId4" Type="http://schemas.openxmlformats.org/officeDocument/2006/relationships/hyperlink" Target="https://www.youtube.com/watch?v=nTQ7IaT6eC4" TargetMode="External"/><Relationship Id="rId5" Type="http://schemas.openxmlformats.org/officeDocument/2006/relationships/image" Target="../media/image07.png"/><Relationship Id="rId6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6Amh-U1nGHI" TargetMode="External"/><Relationship Id="rId4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4fpHZXaF4Kc" TargetMode="External"/><Relationship Id="rId4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Game Development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Ricard Pillosu - UPC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GUI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WoW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0" y="799000"/>
            <a:ext cx="7519300" cy="4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will learn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GUI: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Labels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Buttons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Text Input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Quake style console</a:t>
            </a:r>
            <a:r>
              <a:rPr lang="en"/>
              <a:t> || </a:t>
            </a:r>
            <a:r>
              <a:rPr lang="en" u="sng">
                <a:solidFill>
                  <a:schemeClr val="hlink"/>
                </a:solidFill>
                <a:hlinkClick r:id="rId4"/>
              </a:rPr>
              <a:t>Crysis console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11" y="895775"/>
            <a:ext cx="6844174" cy="39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will learn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/>
              <a:t>Performance analysis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/>
              <a:t>Development console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/>
              <a:t>Cvars for configuration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/>
              <a:t>Tweak menu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/>
              <a:t>First exam: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Counts as </a:t>
            </a:r>
            <a:r>
              <a:rPr b="1" lang="en"/>
              <a:t>20%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October 16th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Resource Management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XML Parsing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Map Rendering</a:t>
            </a: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/>
              <a:t>Second exam: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Counts as </a:t>
            </a:r>
            <a:r>
              <a:rPr b="1" lang="en"/>
              <a:t>20%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November 13th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Pathfinding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Time control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Entity management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/>
              <a:t>Third exam: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Counts as </a:t>
            </a:r>
            <a:r>
              <a:rPr b="1" lang="en"/>
              <a:t>20%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December 4th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GUI: Labels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GUI: Buttons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i="1" lang="en"/>
              <a:t>GUI: Text Input</a:t>
            </a:r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/>
              <a:t>Final exam: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Counts as </a:t>
            </a:r>
            <a:r>
              <a:rPr b="1" lang="en"/>
              <a:t>40%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January 11th - 22nd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/>
              <a:t>Revaluation exam: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Counts as </a:t>
            </a:r>
            <a:r>
              <a:rPr b="1" lang="en"/>
              <a:t>100%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February 1st - 8th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Rules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Work is </a:t>
            </a:r>
            <a:r>
              <a:rPr b="1" lang="en"/>
              <a:t>individual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… but teamwork is important, share and discuss!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Code is expected to be: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b="1" lang="en"/>
              <a:t>Clear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b="1" lang="en"/>
              <a:t>Consistent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b="1" lang="en"/>
              <a:t>Optimal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Exploration is encouraged, bring your ideas!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Homework is the main learning tool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During exams: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You have all your code available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No internet connection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No teamwork :)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850" y="2438149"/>
            <a:ext cx="3433499" cy="245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71900" y="1919075"/>
            <a:ext cx="3653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We will build on last year code structure: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Visual Studio 2013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Github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Tiled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Dr. Memory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003" y="1846850"/>
            <a:ext cx="4735324" cy="30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Observations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We will learn coding for video games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Exploration and work at home is key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You will start understanding the games you play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/>
              <a:t>All those building blocks will be used on </a:t>
            </a:r>
            <a:r>
              <a:rPr b="1" lang="en" u="sng"/>
              <a:t>Project II</a:t>
            </a:r>
            <a:r>
              <a:rPr lang="en" u="sng"/>
              <a:t> Subject next semester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Have fun! :)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https://www.youtube.com/watch?v=nxtMnaDp6M4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Contents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Learning goals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What we will learn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Evaluation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Rules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Tools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Observations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200" y="1029050"/>
            <a:ext cx="5485175" cy="30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Homework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Review C++ material from Programming II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/>
              <a:t>Class, Encapsulation and Polymorphism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Create a new vec3 class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Create a method in linked list to add its data to a dyn array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Create a method in the dyn array to add its data to a linked list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Learning Goals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Become proficient with C++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Understand the building blocks of video games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Get into data driven programming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Understand isometric perspective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Develop debug tools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First glimpse into GUI programming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Resource handling like </a:t>
            </a:r>
            <a:r>
              <a:rPr lang="en" u="sng">
                <a:solidFill>
                  <a:schemeClr val="hlink"/>
                </a:solidFill>
                <a:hlinkClick r:id="rId3"/>
              </a:rPr>
              <a:t>Quake</a:t>
            </a:r>
            <a:r>
              <a:rPr lang="en"/>
              <a:t> to spawn mods like </a:t>
            </a:r>
            <a:r>
              <a:rPr lang="en" u="sng">
                <a:solidFill>
                  <a:schemeClr val="hlink"/>
                </a:solidFill>
                <a:hlinkClick r:id="rId4"/>
              </a:rPr>
              <a:t>this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87" y="1001650"/>
            <a:ext cx="37814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850" y="1314775"/>
            <a:ext cx="4865999" cy="36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will learn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Resource Management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Load / Save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Loading maps (XML)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Map loading and rendering || </a:t>
            </a:r>
            <a:r>
              <a:rPr lang="en" u="sng">
                <a:solidFill>
                  <a:schemeClr val="hlink"/>
                </a:solidFill>
                <a:hlinkClick r:id="rId3"/>
              </a:rPr>
              <a:t>Diablo 2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335" y="792400"/>
            <a:ext cx="5294425" cy="42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we will learn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Orthographic vs. Isometric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Meta information on maps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Pathfinding!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Max Payne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75" y="861475"/>
            <a:ext cx="7265750" cy="40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will learn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FPS control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Game Logic Time control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Entity Management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